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83" r:id="rId18"/>
    <p:sldId id="282" r:id="rId19"/>
    <p:sldId id="278" r:id="rId20"/>
    <p:sldId id="279" r:id="rId21"/>
    <p:sldId id="275" r:id="rId22"/>
    <p:sldId id="277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215064" cy="2561456"/>
          </a:xfrm>
        </p:spPr>
        <p:txBody>
          <a:bodyPr>
            <a:noAutofit/>
          </a:bodyPr>
          <a:lstStyle/>
          <a:p>
            <a:r>
              <a:rPr lang="ru-RU" sz="4000" dirty="0" smtClean="0"/>
              <a:t>Формирование жизненных компетенций обучающихся с ОВЗ </a:t>
            </a:r>
            <a:br>
              <a:rPr lang="ru-RU" sz="4000" dirty="0" smtClean="0"/>
            </a:br>
            <a:r>
              <a:rPr lang="ru-RU" sz="4000" dirty="0" smtClean="0"/>
              <a:t>в процессе использования </a:t>
            </a:r>
            <a:br>
              <a:rPr lang="ru-RU" sz="4000" dirty="0" smtClean="0"/>
            </a:br>
            <a:r>
              <a:rPr lang="ru-RU" sz="4000" dirty="0" smtClean="0"/>
              <a:t>песочной терапии.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861048"/>
            <a:ext cx="7854696" cy="2376264"/>
          </a:xfrm>
        </p:spPr>
        <p:txBody>
          <a:bodyPr/>
          <a:lstStyle/>
          <a:p>
            <a:r>
              <a:rPr lang="ru-RU" b="1" dirty="0" smtClean="0"/>
              <a:t>Из опыта работы педагога- психолога</a:t>
            </a:r>
          </a:p>
          <a:p>
            <a:r>
              <a:rPr lang="ru-RU" b="1" dirty="0" smtClean="0"/>
              <a:t>МАОУ  СОШ  №1   г. Кушва</a:t>
            </a:r>
          </a:p>
          <a:p>
            <a:r>
              <a:rPr lang="ru-RU" b="1" dirty="0" smtClean="0"/>
              <a:t>Шитовой Л. Н.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8517632" cy="626469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/>
              <a:t>Список музыкальных произведений: 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П. И. Чайковский. Музыка из балета «Щелкунчик».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А. Л. </a:t>
            </a:r>
            <a:r>
              <a:rPr lang="ru-RU" b="1" i="1" dirty="0" err="1" smtClean="0"/>
              <a:t>Вивальди</a:t>
            </a:r>
            <a:r>
              <a:rPr lang="ru-RU" b="1" i="1" dirty="0" smtClean="0"/>
              <a:t>. Времена года.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П. И. Чайковский. Времена года.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В. А. Моцарт. Симфонии и серенады.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В. Шуман. Сонаты и пьесы.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Л. Бетховен. Лунная соната.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Н. Паганини. Каприччо.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И. С. Бах. Арии.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 Р. Вагнер. Полет валькирии.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П. И. Чайковский. Музыка из балета «Лебединое озеро».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К. Дебюсси. Лунный свет. </a:t>
            </a:r>
          </a:p>
          <a:p>
            <a:pPr marL="514350" indent="-514350">
              <a:buAutoNum type="arabicParenR"/>
            </a:pPr>
            <a:r>
              <a:rPr lang="ru-RU" b="1" i="1" dirty="0" smtClean="0"/>
              <a:t>А. </a:t>
            </a:r>
            <a:r>
              <a:rPr lang="ru-RU" b="1" i="1" dirty="0" err="1" smtClean="0"/>
              <a:t>Корелли</a:t>
            </a:r>
            <a:r>
              <a:rPr lang="ru-RU" b="1" i="1" dirty="0" smtClean="0"/>
              <a:t>. Симфонии и сонаты.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песочницы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321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Знакомство с песком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Закапывание в песок своих рук</a:t>
            </a:r>
          </a:p>
          <a:p>
            <a:pPr lvl="0"/>
            <a:r>
              <a:rPr lang="ru-RU" dirty="0" smtClean="0"/>
              <a:t>Посыпание, пересыпание песка из руки на руку или из емкости в емкость.</a:t>
            </a:r>
          </a:p>
          <a:p>
            <a:pPr lvl="0"/>
            <a:r>
              <a:rPr lang="ru-RU" dirty="0" smtClean="0"/>
              <a:t>Отпечатки наших рук. Детям нравится делать отпечатки ладошек, изображать пальчиками следы животных (прошел медведь кулачками или слон, зайка – пальчиками….)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Знакомство с песком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8678838" cy="488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513" y="1052736"/>
            <a:ext cx="883298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ребенка с руками в песке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78" y="1124744"/>
            <a:ext cx="8918222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1525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08901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0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Игры с песком разнообразны: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8075240" cy="5055840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dirty="0" smtClean="0"/>
              <a:t>Обучающие</a:t>
            </a:r>
          </a:p>
          <a:p>
            <a:r>
              <a:rPr lang="ru-RU" sz="3000" b="1" dirty="0" smtClean="0"/>
              <a:t>Познавательные</a:t>
            </a:r>
          </a:p>
          <a:p>
            <a:r>
              <a:rPr lang="ru-RU" sz="3000" b="1" dirty="0" smtClean="0"/>
              <a:t>Проективные</a:t>
            </a:r>
          </a:p>
          <a:p>
            <a:r>
              <a:rPr lang="ru-RU" sz="3000" b="1" dirty="0" smtClean="0"/>
              <a:t>Развивающие интеллектуальные способности</a:t>
            </a:r>
          </a:p>
          <a:p>
            <a:r>
              <a:rPr lang="ru-RU" sz="3000" b="1" dirty="0" smtClean="0"/>
              <a:t>Развивающие  тактильно-кинестетическую чувствительность, мелкую моторику.</a:t>
            </a:r>
          </a:p>
          <a:p>
            <a:r>
              <a:rPr lang="ru-RU" sz="3000" b="1" dirty="0" smtClean="0"/>
              <a:t>Способствующие развитию коммуникативных навыков, эмоционально-волевой сферы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332656"/>
            <a:ext cx="453340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970833" cy="51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одержимое 31"/>
          <p:cNvSpPr>
            <a:spLocks noGrp="1"/>
          </p:cNvSpPr>
          <p:nvPr>
            <p:ph idx="1"/>
          </p:nvPr>
        </p:nvSpPr>
        <p:spPr>
          <a:xfrm>
            <a:off x="467544" y="476672"/>
            <a:ext cx="8280920" cy="60486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1691680" y="260648"/>
            <a:ext cx="5832648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Учащиеся </a:t>
            </a:r>
          </a:p>
          <a:p>
            <a:pPr algn="ctr"/>
            <a:r>
              <a:rPr lang="ru-RU" sz="2800" b="1" dirty="0" smtClean="0"/>
              <a:t>МАОУ СОШ №1  </a:t>
            </a:r>
          </a:p>
          <a:p>
            <a:pPr algn="ctr"/>
            <a:r>
              <a:rPr lang="ru-RU" sz="2800" b="1" dirty="0" smtClean="0"/>
              <a:t> (1162 человека)</a:t>
            </a:r>
            <a:endParaRPr lang="ru-RU" sz="2800" b="1" dirty="0"/>
          </a:p>
        </p:txBody>
      </p:sp>
      <p:sp>
        <p:nvSpPr>
          <p:cNvPr id="34" name="Овал 33"/>
          <p:cNvSpPr/>
          <p:nvPr/>
        </p:nvSpPr>
        <p:spPr>
          <a:xfrm>
            <a:off x="539552" y="3573016"/>
            <a:ext cx="3960440" cy="2592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Условная норма </a:t>
            </a:r>
          </a:p>
          <a:p>
            <a:pPr algn="ctr"/>
            <a:r>
              <a:rPr lang="ru-RU" sz="3600" dirty="0" smtClean="0"/>
              <a:t>(1136 человек) </a:t>
            </a:r>
            <a:endParaRPr lang="ru-RU" sz="3600" dirty="0"/>
          </a:p>
        </p:txBody>
      </p:sp>
      <p:sp>
        <p:nvSpPr>
          <p:cNvPr id="35" name="Овал 34"/>
          <p:cNvSpPr/>
          <p:nvPr/>
        </p:nvSpPr>
        <p:spPr>
          <a:xfrm>
            <a:off x="5220072" y="3645024"/>
            <a:ext cx="3312368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Дети  с ОВЗ </a:t>
            </a:r>
          </a:p>
          <a:p>
            <a:pPr algn="ctr"/>
            <a:r>
              <a:rPr lang="ru-RU" sz="3200" dirty="0" smtClean="0"/>
              <a:t>(36 человек)</a:t>
            </a:r>
            <a:endParaRPr lang="ru-RU" sz="3200" dirty="0"/>
          </a:p>
        </p:txBody>
      </p:sp>
      <p:sp>
        <p:nvSpPr>
          <p:cNvPr id="60" name="Стрелка вправо 59"/>
          <p:cNvSpPr/>
          <p:nvPr/>
        </p:nvSpPr>
        <p:spPr>
          <a:xfrm rot="3050543">
            <a:off x="5619648" y="2795233"/>
            <a:ext cx="11958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низ 60"/>
          <p:cNvSpPr/>
          <p:nvPr/>
        </p:nvSpPr>
        <p:spPr>
          <a:xfrm rot="2107735">
            <a:off x="2691983" y="2457649"/>
            <a:ext cx="484632" cy="1127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960440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864096"/>
            <a:ext cx="3731672" cy="599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034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609661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Преимущества песочной терапии </a:t>
            </a:r>
            <a:br>
              <a:rPr lang="ru-RU" sz="3600" b="1" dirty="0" smtClean="0"/>
            </a:br>
            <a:r>
              <a:rPr lang="ru-RU" sz="3600" b="1" dirty="0" smtClean="0"/>
              <a:t>в работе с детьми с ОВЗ: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 fontScale="92500"/>
          </a:bodyPr>
          <a:lstStyle/>
          <a:p>
            <a:r>
              <a:rPr lang="ru-RU" sz="3000" b="1" dirty="0" smtClean="0"/>
              <a:t>развивает</a:t>
            </a:r>
            <a:r>
              <a:rPr lang="ru-RU" sz="3000" dirty="0" smtClean="0"/>
              <a:t> </a:t>
            </a:r>
            <a:r>
              <a:rPr lang="ru-RU" sz="3000" b="1" dirty="0" smtClean="0"/>
              <a:t>тактильно-кинестетическую чувствительность и мелкую моторику рук</a:t>
            </a:r>
            <a:r>
              <a:rPr lang="ru-RU" sz="3000" dirty="0" smtClean="0"/>
              <a:t>,</a:t>
            </a:r>
          </a:p>
          <a:p>
            <a:r>
              <a:rPr lang="ru-RU" sz="3000" dirty="0" smtClean="0"/>
              <a:t> </a:t>
            </a:r>
            <a:r>
              <a:rPr lang="ru-RU" sz="3000" b="1" dirty="0" smtClean="0"/>
              <a:t>повышает мотивацию и интерес к деятельности,</a:t>
            </a:r>
          </a:p>
          <a:p>
            <a:r>
              <a:rPr lang="ru-RU" sz="3000" dirty="0" smtClean="0"/>
              <a:t> </a:t>
            </a:r>
            <a:r>
              <a:rPr lang="ru-RU" sz="3000" b="1" dirty="0" smtClean="0"/>
              <a:t>стабилизирует эмоциональное</a:t>
            </a:r>
            <a:r>
              <a:rPr lang="ru-RU" sz="3000" dirty="0" smtClean="0"/>
              <a:t> </a:t>
            </a:r>
            <a:r>
              <a:rPr lang="ru-RU" sz="3000" b="1" dirty="0" smtClean="0"/>
              <a:t>состояние, </a:t>
            </a:r>
          </a:p>
          <a:p>
            <a:r>
              <a:rPr lang="ru-RU" sz="3000" b="1" dirty="0" smtClean="0"/>
              <a:t> расширяет словарный запас</a:t>
            </a:r>
            <a:r>
              <a:rPr lang="ru-RU" sz="3000" dirty="0" smtClean="0"/>
              <a:t>, </a:t>
            </a:r>
          </a:p>
          <a:p>
            <a:r>
              <a:rPr lang="ru-RU" sz="3000" b="1" dirty="0" smtClean="0"/>
              <a:t>развивает все познавательные функции, </a:t>
            </a:r>
          </a:p>
          <a:p>
            <a:pPr lvl="0"/>
            <a:r>
              <a:rPr lang="ru-RU" sz="3000" b="1" dirty="0" smtClean="0"/>
              <a:t> совершенствуют коммуникативные навыки</a:t>
            </a:r>
            <a:r>
              <a:rPr lang="ru-RU" b="1" dirty="0" smtClean="0"/>
              <a:t>.</a:t>
            </a:r>
            <a:endParaRPr lang="ru-RU" dirty="0" smtClean="0"/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pPr algn="r">
              <a:buNone/>
            </a:pPr>
            <a:r>
              <a:rPr lang="ru-RU" b="1" dirty="0" smtClean="0"/>
              <a:t>«</a:t>
            </a:r>
            <a:r>
              <a:rPr lang="ru-RU" sz="3000" b="1" i="1" dirty="0" smtClean="0"/>
              <a:t>Игра имеет важное значение в жизни ребёнка, имеет то же значение, какое у взрослого имеет деятельность, работа, служба. Каков ребёнок в игре, таков во многом он будет в работе, когда вырастет. Поэтому,  воспитание будущего деятеля происходит, </a:t>
            </a:r>
          </a:p>
          <a:p>
            <a:pPr algn="r">
              <a:buNone/>
            </a:pPr>
            <a:r>
              <a:rPr lang="ru-RU" sz="3000" b="1" i="1" dirty="0" smtClean="0"/>
              <a:t>прежде всего, в игре</a:t>
            </a:r>
            <a:r>
              <a:rPr lang="ru-RU" sz="3000" b="1" dirty="0" smtClean="0"/>
              <a:t>»</a:t>
            </a:r>
          </a:p>
          <a:p>
            <a:pPr algn="r">
              <a:buNone/>
            </a:pPr>
            <a:r>
              <a:rPr lang="ru-RU" sz="3000" b="1" dirty="0" smtClean="0"/>
              <a:t>А. С. Макаренко</a:t>
            </a:r>
          </a:p>
          <a:p>
            <a:pPr algn="r"/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699792" y="404664"/>
            <a:ext cx="4320480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Дети с ОВЗ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4581128"/>
            <a:ext cx="288032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Легкая степень УО</a:t>
            </a:r>
          </a:p>
          <a:p>
            <a:pPr algn="ctr"/>
            <a:r>
              <a:rPr lang="ru-RU" sz="3200" dirty="0" smtClean="0"/>
              <a:t>16 чел.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3356992"/>
            <a:ext cx="298782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Умеренная и тяжелая степень УО</a:t>
            </a:r>
          </a:p>
          <a:p>
            <a:pPr algn="ctr"/>
            <a:r>
              <a:rPr lang="ru-RU" sz="3200" dirty="0" smtClean="0"/>
              <a:t>10 чел. </a:t>
            </a:r>
            <a:endParaRPr lang="ru-RU" sz="3200" dirty="0"/>
          </a:p>
        </p:txBody>
      </p:sp>
      <p:sp>
        <p:nvSpPr>
          <p:cNvPr id="7" name="Стрелка вниз 6"/>
          <p:cNvSpPr/>
          <p:nvPr/>
        </p:nvSpPr>
        <p:spPr>
          <a:xfrm rot="2857615">
            <a:off x="1982453" y="168350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916651">
            <a:off x="6988838" y="190141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780928"/>
            <a:ext cx="2210544" cy="1706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Дети с  ЗПР </a:t>
            </a:r>
          </a:p>
          <a:p>
            <a:pPr algn="ctr"/>
            <a:r>
              <a:rPr lang="ru-RU" sz="3600" dirty="0" smtClean="0"/>
              <a:t>12 чел.</a:t>
            </a:r>
            <a:endParaRPr lang="ru-RU" sz="3600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572000" y="27809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Сопутствующие заболевания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</p:spPr>
        <p:txBody>
          <a:bodyPr>
            <a:normAutofit fontScale="92500"/>
          </a:bodyPr>
          <a:lstStyle/>
          <a:p>
            <a:r>
              <a:rPr lang="ru-RU" sz="3200" dirty="0" smtClean="0"/>
              <a:t>1 ребенок имеет синдром Дауна;</a:t>
            </a:r>
          </a:p>
          <a:p>
            <a:r>
              <a:rPr lang="ru-RU" sz="3200" dirty="0" smtClean="0"/>
              <a:t> 2 ребенка с ДЦП;</a:t>
            </a:r>
          </a:p>
          <a:p>
            <a:r>
              <a:rPr lang="ru-RU" sz="3200" dirty="0" smtClean="0"/>
              <a:t>нарушения слуха – 2 учащихся;</a:t>
            </a:r>
          </a:p>
          <a:p>
            <a:r>
              <a:rPr lang="ru-RU" sz="3200" dirty="0" smtClean="0"/>
              <a:t>нарушения зрения – 5 человек;</a:t>
            </a:r>
          </a:p>
          <a:p>
            <a:r>
              <a:rPr lang="ru-RU" sz="3200" dirty="0" smtClean="0"/>
              <a:t>нарушения речи – 7 человек, 2 </a:t>
            </a:r>
            <a:r>
              <a:rPr lang="ru-RU" sz="3200" dirty="0" err="1" smtClean="0"/>
              <a:t>неговорящих</a:t>
            </a:r>
            <a:r>
              <a:rPr lang="ru-RU" sz="3200" dirty="0" smtClean="0"/>
              <a:t>;</a:t>
            </a:r>
          </a:p>
          <a:p>
            <a:r>
              <a:rPr lang="ru-RU" sz="3200" dirty="0" err="1" smtClean="0"/>
              <a:t>психопатоподобный</a:t>
            </a:r>
            <a:r>
              <a:rPr lang="ru-RU" sz="3200" dirty="0" smtClean="0"/>
              <a:t>   синдром – у 2 детей;</a:t>
            </a:r>
          </a:p>
          <a:p>
            <a:r>
              <a:rPr lang="ru-RU" sz="3200" dirty="0" err="1" smtClean="0"/>
              <a:t>энурез</a:t>
            </a:r>
            <a:r>
              <a:rPr lang="ru-RU" sz="3200" dirty="0" smtClean="0"/>
              <a:t> – 2 человека; </a:t>
            </a:r>
          </a:p>
          <a:p>
            <a:r>
              <a:rPr lang="ru-RU" sz="3200" dirty="0" smtClean="0"/>
              <a:t>эпи- синдром – 2 человека;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проблемы детей с ОВЗ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r>
              <a:rPr lang="ru-RU" b="1" dirty="0" smtClean="0"/>
              <a:t>нарушении их связи с окружающим миром, в ограниченной мобильности, бедности контактов со сверстниками и взрослыми, </a:t>
            </a:r>
          </a:p>
          <a:p>
            <a:r>
              <a:rPr lang="ru-RU" b="1" dirty="0" smtClean="0"/>
              <a:t>в ограничении общения с природой, недоступности ряда культурных ценностей, </a:t>
            </a:r>
          </a:p>
          <a:p>
            <a:r>
              <a:rPr lang="ru-RU" b="1" dirty="0" smtClean="0"/>
              <a:t>социализация крайне затруднена,</a:t>
            </a:r>
          </a:p>
          <a:p>
            <a:r>
              <a:rPr lang="ru-RU" b="1" dirty="0" smtClean="0"/>
              <a:t>испытывают затруднения при оформлении адекватного речевого высказывания.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75927"/>
            <a:ext cx="9021804" cy="556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ru-RU" b="1" dirty="0" smtClean="0"/>
              <a:t>Задачи песочной терапии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развить более позитивную </a:t>
            </a:r>
            <a:r>
              <a:rPr lang="ru-RU" dirty="0" err="1" smtClean="0"/>
              <a:t>Я-концепцию</a:t>
            </a:r>
            <a:r>
              <a:rPr lang="ru-RU" dirty="0" smtClean="0"/>
              <a:t>;</a:t>
            </a:r>
          </a:p>
          <a:p>
            <a:r>
              <a:rPr lang="ru-RU" dirty="0" smtClean="0"/>
              <a:t> помочь стать более ответственным в своих действиях и поступках;</a:t>
            </a:r>
          </a:p>
          <a:p>
            <a:r>
              <a:rPr lang="ru-RU" dirty="0" smtClean="0"/>
              <a:t> сформировать большую способность к </a:t>
            </a:r>
            <a:r>
              <a:rPr lang="ru-RU" dirty="0" err="1" smtClean="0"/>
              <a:t>самопринятию</a:t>
            </a:r>
            <a:r>
              <a:rPr lang="ru-RU" dirty="0" smtClean="0"/>
              <a:t>;</a:t>
            </a:r>
          </a:p>
          <a:p>
            <a:r>
              <a:rPr lang="ru-RU" dirty="0" smtClean="0"/>
              <a:t> научить в большей степени полагаться на самого себя;</a:t>
            </a:r>
          </a:p>
          <a:p>
            <a:r>
              <a:rPr lang="ru-RU" dirty="0" smtClean="0"/>
              <a:t> помочь овладеть чувством контроля;</a:t>
            </a:r>
          </a:p>
          <a:p>
            <a:r>
              <a:rPr lang="ru-RU" dirty="0" smtClean="0"/>
              <a:t>развить </a:t>
            </a:r>
            <a:r>
              <a:rPr lang="ru-RU" dirty="0" err="1" smtClean="0"/>
              <a:t>сензитивность</a:t>
            </a:r>
            <a:r>
              <a:rPr lang="ru-RU" dirty="0" smtClean="0"/>
              <a:t> к процессу преодоления трудностей;</a:t>
            </a:r>
          </a:p>
          <a:p>
            <a:r>
              <a:rPr lang="ru-RU" dirty="0" smtClean="0"/>
              <a:t> развить адекватную самооценку и обрести веру в самого себя.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Формы и варианты</a:t>
            </a:r>
            <a:r>
              <a:rPr lang="ru-RU" sz="4800" dirty="0" smtClean="0"/>
              <a:t> </a:t>
            </a:r>
            <a:br>
              <a:rPr lang="ru-RU" sz="4800" dirty="0" smtClean="0"/>
            </a:br>
            <a:r>
              <a:rPr lang="ru-RU" sz="4800" b="1" dirty="0" smtClean="0"/>
              <a:t>песочной терапии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с целью диагностики;</a:t>
            </a:r>
          </a:p>
          <a:p>
            <a:r>
              <a:rPr lang="ru-RU" sz="3600" dirty="0" smtClean="0"/>
              <a:t>с целью оказания первичной психологической помощи;</a:t>
            </a:r>
          </a:p>
          <a:p>
            <a:r>
              <a:rPr lang="ru-RU" sz="3600" dirty="0" smtClean="0"/>
              <a:t>в процессе краткосрочной психотерапии;</a:t>
            </a:r>
          </a:p>
          <a:p>
            <a:r>
              <a:rPr lang="ru-RU" sz="3600" dirty="0" smtClean="0"/>
              <a:t>в процессе долгосрочного психотерапевтического воздействия.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Основные направления </a:t>
            </a:r>
            <a:br>
              <a:rPr lang="ru-RU" b="1" dirty="0" smtClean="0"/>
            </a:br>
            <a:r>
              <a:rPr lang="ru-RU" b="1" dirty="0" smtClean="0"/>
              <a:t>работы с песком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200" b="1" dirty="0" smtClean="0"/>
              <a:t>Цикл 1</a:t>
            </a:r>
            <a:r>
              <a:rPr lang="ru-RU" sz="3200" dirty="0" smtClean="0"/>
              <a:t> - </a:t>
            </a:r>
            <a:r>
              <a:rPr lang="ru-RU" sz="3200" b="1" dirty="0" smtClean="0"/>
              <a:t>ориентировочный</a:t>
            </a:r>
            <a:endParaRPr lang="ru-RU" sz="3200" dirty="0" smtClean="0"/>
          </a:p>
          <a:p>
            <a:pPr>
              <a:buNone/>
            </a:pPr>
            <a:r>
              <a:rPr lang="ru-RU" sz="3200" b="1" dirty="0" smtClean="0"/>
              <a:t>Цикл 2 - переход от </a:t>
            </a:r>
            <a:r>
              <a:rPr lang="ru-RU" sz="3200" b="1" dirty="0" err="1" smtClean="0"/>
              <a:t>предметно-манипулятивной</a:t>
            </a:r>
            <a:r>
              <a:rPr lang="ru-RU" sz="3200" b="1" dirty="0" smtClean="0"/>
              <a:t> игры к сюжетно-ролевой</a:t>
            </a:r>
            <a:endParaRPr lang="ru-RU" sz="3200" dirty="0" smtClean="0"/>
          </a:p>
          <a:p>
            <a:pPr>
              <a:buNone/>
            </a:pPr>
            <a:r>
              <a:rPr lang="ru-RU" sz="3200" b="1" dirty="0" smtClean="0"/>
              <a:t>Цикл 3</a:t>
            </a:r>
            <a:r>
              <a:rPr lang="ru-RU" sz="3200" dirty="0" smtClean="0"/>
              <a:t> - </a:t>
            </a:r>
            <a:r>
              <a:rPr lang="ru-RU" sz="3200" b="1" dirty="0" smtClean="0"/>
              <a:t>переход к самостоятельным действиям</a:t>
            </a:r>
            <a:endParaRPr lang="ru-RU" sz="3200" dirty="0" smtClean="0"/>
          </a:p>
          <a:p>
            <a:pPr>
              <a:buNone/>
            </a:pPr>
            <a:r>
              <a:rPr lang="ru-RU" sz="3200" b="1" dirty="0" smtClean="0"/>
              <a:t>Цикл 4</a:t>
            </a:r>
            <a:r>
              <a:rPr lang="ru-RU" sz="3200" dirty="0" smtClean="0"/>
              <a:t> - </a:t>
            </a:r>
            <a:r>
              <a:rPr lang="ru-RU" sz="3200" b="1" dirty="0" smtClean="0"/>
              <a:t>подготовка к самостоятельной жизни</a:t>
            </a:r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413</TotalTime>
  <Words>444</Words>
  <Application>Microsoft Office PowerPoint</Application>
  <PresentationFormat>Экран (4:3)</PresentationFormat>
  <Paragraphs>88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Calibri</vt:lpstr>
      <vt:lpstr>Constantia</vt:lpstr>
      <vt:lpstr>Wingdings 2</vt:lpstr>
      <vt:lpstr>Поток</vt:lpstr>
      <vt:lpstr>Формирование жизненных компетенций обучающихся с ОВЗ  в процессе использования  песочной терапии. </vt:lpstr>
      <vt:lpstr>Презентация PowerPoint</vt:lpstr>
      <vt:lpstr>Презентация PowerPoint</vt:lpstr>
      <vt:lpstr>Сопутствующие заболевания</vt:lpstr>
      <vt:lpstr>Основные проблемы детей с ОВЗ</vt:lpstr>
      <vt:lpstr>Презентация PowerPoint</vt:lpstr>
      <vt:lpstr>Задачи песочной терапии</vt:lpstr>
      <vt:lpstr>Формы и варианты  песочной терапии</vt:lpstr>
      <vt:lpstr>Основные направления  работы с песком</vt:lpstr>
      <vt:lpstr>Презентация PowerPoint</vt:lpstr>
      <vt:lpstr>Презентация PowerPoint</vt:lpstr>
      <vt:lpstr>Знакомство с песком</vt:lpstr>
      <vt:lpstr>Знакомство с песком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с песком разнообразны:</vt:lpstr>
      <vt:lpstr>Презентация PowerPoint</vt:lpstr>
      <vt:lpstr>Презентация PowerPoint</vt:lpstr>
      <vt:lpstr>Презентация PowerPoint</vt:lpstr>
      <vt:lpstr>Преимущества песочной терапии  в работе с детьми с ОВЗ: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жизненных компетенций обучающихся с ОВЗ  в процессе использования  песочной терапии. </dc:title>
  <cp:lastModifiedBy>1</cp:lastModifiedBy>
  <cp:revision>34</cp:revision>
  <dcterms:modified xsi:type="dcterms:W3CDTF">2016-05-19T08:07:35Z</dcterms:modified>
</cp:coreProperties>
</file>