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6" r:id="rId4"/>
    <p:sldId id="267" r:id="rId5"/>
    <p:sldId id="265" r:id="rId6"/>
    <p:sldId id="259" r:id="rId7"/>
    <p:sldId id="257" r:id="rId8"/>
    <p:sldId id="262" r:id="rId9"/>
    <p:sldId id="260" r:id="rId10"/>
    <p:sldId id="261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9FF7-DC69-4C0D-BB4B-2B8019CBD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1505-C1E2-4C59-9218-066855AA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233-C683-4A87-A794-BD634A63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9E62-C9DC-47B6-8340-C2B981752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2B6-D50C-4CAB-B1E3-ACB915714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21F1-9CE1-4938-8158-987FA268D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80B-9828-47C7-B74E-2DA838CFF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F15AFF-AFE6-4D1E-8B57-5C45B82F6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2CD9-EEB9-428A-9335-3824BEE59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F08AAC-E8E3-49C6-964F-549D90134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BD7-BC86-42C0-A169-05E1BF0B4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A3B4D9-0B18-4D8E-8442-5FCE3F01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19400"/>
            <a:ext cx="8991600" cy="2270125"/>
          </a:xfrm>
        </p:spPr>
        <p:txBody>
          <a:bodyPr>
            <a:normAutofit fontScale="90000"/>
          </a:bodyPr>
          <a:lstStyle/>
          <a:p>
            <a:r>
              <a:rPr lang="ru-RU" sz="7200"/>
              <a:t>ГБПОУ СО «Екатеринбургский политехникум»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r>
              <a:rPr lang="ru-RU" sz="3200"/>
              <a:t>Так же в политехникуме ведется работа по спортивному туризму с участием инвалидов – колясочников (автомобильный, горный, водный)</a:t>
            </a:r>
          </a:p>
        </p:txBody>
      </p:sp>
      <p:pic>
        <p:nvPicPr>
          <p:cNvPr id="29701" name="Picture 5" descr="DSC_03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2590800" cy="3124200"/>
          </a:xfrm>
          <a:prstGeom prst="rect">
            <a:avLst/>
          </a:prstGeom>
          <a:noFill/>
        </p:spPr>
      </p:pic>
      <p:pic>
        <p:nvPicPr>
          <p:cNvPr id="29704" name="Picture 8" descr="DCTsAZomL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3581400" cy="3124200"/>
          </a:xfrm>
          <a:prstGeom prst="rect">
            <a:avLst/>
          </a:prstGeom>
          <a:noFill/>
        </p:spPr>
      </p:pic>
      <p:pic>
        <p:nvPicPr>
          <p:cNvPr id="29705" name="Picture 9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2819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Монтажник радиоэлектронной аппаратуры и приборов </a:t>
            </a:r>
          </a:p>
        </p:txBody>
      </p:sp>
      <p:pic>
        <p:nvPicPr>
          <p:cNvPr id="31748" name="Picture 4" descr="DSC056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189413" cy="4800600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419600" y="4114800"/>
            <a:ext cx="472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Срок обучения 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года 10 месяцев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Стипендия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Отсрочка от армии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Трудоустройство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419600" y="1752600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Даная программа может быть реализована для лиц с ОВЗ и инвалидов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DSC_0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050" cy="3087688"/>
          </a:xfrm>
          <a:prstGeom prst="rect">
            <a:avLst/>
          </a:prstGeom>
          <a:noFill/>
        </p:spPr>
      </p:pic>
      <p:pic>
        <p:nvPicPr>
          <p:cNvPr id="32773" name="Picture 5" descr="DSC_08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065338" cy="3124200"/>
          </a:xfrm>
          <a:prstGeom prst="rect">
            <a:avLst/>
          </a:prstGeom>
          <a:noFill/>
        </p:spPr>
      </p:pic>
      <p:pic>
        <p:nvPicPr>
          <p:cNvPr id="32774" name="Picture 6" descr="DSC056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724400" cy="3076575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004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Профессионального мастерства в группе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Монтажников РЭА и П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7" name="Picture 9" descr="DSC056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0292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/>
              <a:t>В конкурсе принимали участие дети инвалиды и дети с ОВЗ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8382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/>
              <a:t>Лицам с ОВЗ и инвалидам, гарантировано трудоустройство на ведущих предприятиях города!</a:t>
            </a:r>
          </a:p>
        </p:txBody>
      </p:sp>
      <p:pic>
        <p:nvPicPr>
          <p:cNvPr id="36868" name="Picture 4" descr="DSC_0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943600" cy="394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Директор  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800" dirty="0" smtClean="0"/>
              <a:t>с </a:t>
            </a:r>
            <a:r>
              <a:rPr lang="ru-RU" sz="2800" dirty="0"/>
              <a:t>2001 года</a:t>
            </a:r>
          </a:p>
        </p:txBody>
      </p:sp>
      <p:pic>
        <p:nvPicPr>
          <p:cNvPr id="6148" name="Picture 4" descr="DSC035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089400" cy="64008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62000" y="5029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Андрей Николаевич Козлов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b="1" dirty="0"/>
              <a:t>Прием на </a:t>
            </a:r>
            <a:r>
              <a:rPr lang="ru-RU" sz="4200" b="1" dirty="0" smtClean="0"/>
              <a:t>2017-2018 </a:t>
            </a:r>
            <a:r>
              <a:rPr lang="ru-RU" sz="4200" b="1" dirty="0"/>
              <a:t>учебный год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6172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b="1" dirty="0"/>
              <a:t>    Программы подготовки квалифицированных рабочих, служащих: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"Автомеханик"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"Монтажник радиоэлектронной аппаратуры и приборов"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"Сварщик (электросварочные и газосварочные работы</a:t>
            </a:r>
            <a:r>
              <a:rPr lang="ru-RU" sz="3200" dirty="0" smtClean="0"/>
              <a:t>)«</a:t>
            </a:r>
            <a:endParaRPr lang="ru-RU" sz="3200" dirty="0"/>
          </a:p>
          <a:p>
            <a:pPr>
              <a:lnSpc>
                <a:spcPct val="90000"/>
              </a:lnSpc>
              <a:buNone/>
            </a:pPr>
            <a:r>
              <a:rPr lang="ru-RU" sz="3200" b="1" u="sng" dirty="0" smtClean="0"/>
              <a:t>Формы </a:t>
            </a:r>
            <a:r>
              <a:rPr lang="ru-RU" sz="3200" b="1" u="sng" dirty="0"/>
              <a:t>обучения  - </a:t>
            </a:r>
            <a:endParaRPr lang="ru-RU" sz="3200" b="1" u="sng" dirty="0" smtClean="0"/>
          </a:p>
          <a:p>
            <a:pPr>
              <a:lnSpc>
                <a:spcPct val="90000"/>
              </a:lnSpc>
              <a:buNone/>
            </a:pPr>
            <a:r>
              <a:rPr lang="ru-RU" sz="3200" b="1" u="sng" dirty="0" smtClean="0"/>
              <a:t>ОЧНАЯ </a:t>
            </a:r>
            <a:r>
              <a:rPr lang="ru-RU" sz="3200" b="1" u="sng" dirty="0"/>
              <a:t>И ЗАОЧНАЯ</a:t>
            </a:r>
            <a:r>
              <a:rPr lang="ru-RU" sz="3200" dirty="0"/>
              <a:t> </a:t>
            </a:r>
          </a:p>
        </p:txBody>
      </p:sp>
      <p:pic>
        <p:nvPicPr>
          <p:cNvPr id="34820" name="Picture 4" descr="DSCN25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90600"/>
            <a:ext cx="3124200" cy="2343150"/>
          </a:xfrm>
          <a:prstGeom prst="rect">
            <a:avLst/>
          </a:prstGeom>
          <a:noFill/>
        </p:spPr>
      </p:pic>
      <p:pic>
        <p:nvPicPr>
          <p:cNvPr id="34821" name="Picture 5" descr="DSC01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3124200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4000" dirty="0"/>
              <a:t>Прием на </a:t>
            </a:r>
            <a:r>
              <a:rPr lang="ru-RU" sz="4000" dirty="0" smtClean="0"/>
              <a:t>2017-2018 </a:t>
            </a:r>
            <a:r>
              <a:rPr lang="ru-RU" sz="4000" dirty="0"/>
              <a:t>учебный год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6096000" cy="6096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  </a:t>
            </a:r>
            <a:r>
              <a:rPr lang="ru-RU" sz="2800" b="1" dirty="0"/>
              <a:t>Программы подготовки специалистов среднего звена: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400" dirty="0"/>
              <a:t>“Монтаж и техническая эксплуатация промышленного оборудования (в машиностроении)"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"Техническое обслуживание и ремонт автомобильного транспорта"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"Технология машиностроения"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"Рациональное использование </a:t>
            </a:r>
            <a:r>
              <a:rPr lang="ru-RU" sz="2400" dirty="0" err="1"/>
              <a:t>природохозяйственных</a:t>
            </a:r>
            <a:r>
              <a:rPr lang="ru-RU" sz="2400" dirty="0"/>
              <a:t> комплексов"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"Монтаж и техническая эксплуатация промышленного оборудования (по отраслям)"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"Сервис на транспорте (по видам транспорта</a:t>
            </a:r>
            <a:r>
              <a:rPr lang="ru-RU" sz="2400" dirty="0" smtClean="0"/>
              <a:t>)«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 smtClean="0"/>
              <a:t>"</a:t>
            </a:r>
            <a:r>
              <a:rPr lang="ru-RU" sz="2400" dirty="0"/>
              <a:t>Страховое дело (по отраслям)"</a:t>
            </a:r>
          </a:p>
        </p:txBody>
      </p:sp>
      <p:pic>
        <p:nvPicPr>
          <p:cNvPr id="35846" name="Рисунок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3987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ru-RU" sz="4800"/>
              <a:t>Кружки и секции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3352800" cy="2133600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Футбол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Баскетбол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Волейбол</a:t>
            </a:r>
          </a:p>
          <a:p>
            <a:pPr>
              <a:buFontTx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95800" y="4724400"/>
            <a:ext cx="464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Эстрадная студия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Студия технического творчества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7" name="Picture 5" descr="фут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2000"/>
            <a:ext cx="3460750" cy="2300288"/>
          </a:xfrm>
          <a:prstGeom prst="rect">
            <a:avLst/>
          </a:prstGeom>
          <a:noFill/>
        </p:spPr>
      </p:pic>
      <p:pic>
        <p:nvPicPr>
          <p:cNvPr id="33798" name="Picture 6" descr="девочки волейб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3875"/>
            <a:ext cx="3352800" cy="2524125"/>
          </a:xfrm>
          <a:prstGeom prst="rect">
            <a:avLst/>
          </a:prstGeom>
          <a:noFill/>
        </p:spPr>
      </p:pic>
      <p:pic>
        <p:nvPicPr>
          <p:cNvPr id="33799" name="Picture 7" descr="DSC_05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733800" cy="256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sz="6600"/>
              <a:t>Наши контакты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91600" cy="4495800"/>
          </a:xfrm>
        </p:spPr>
        <p:txBody>
          <a:bodyPr/>
          <a:lstStyle/>
          <a:p>
            <a:r>
              <a:rPr lang="ru-RU"/>
              <a:t>Политехническое отделение: пер. Короткий,1 (район Уктус) (343) 263-03-60; 295-91-96</a:t>
            </a:r>
          </a:p>
          <a:p>
            <a:r>
              <a:rPr lang="ru-RU"/>
              <a:t>Механическое отделение: пер. Трактористов, 8 (343) 210-35-66; 260-21-23</a:t>
            </a:r>
          </a:p>
          <a:p>
            <a:r>
              <a:rPr lang="ru-RU"/>
              <a:t>Химико – механическое отделение: ул. Титова, 11 (район РТИ) (343) 221-54-14; 221-54-16</a:t>
            </a:r>
          </a:p>
          <a:p>
            <a:r>
              <a:rPr lang="ru-RU"/>
              <a:t>Общежитие: ул. Военная, 5 (район РТИ)         (343) 221-50-73; 221-55-83 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/>
              <a:t>Реализация проекта «Доступная среда»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500">
                <a:solidFill>
                  <a:srgbClr val="FFFF00"/>
                </a:solidFill>
              </a:rPr>
              <a:t>создание доступной среды для детей-инвалидов и других маломобильных групп населения, предусматривающей комфортные  условия для обучения, воспитания и развития обучающихся;</a:t>
            </a:r>
          </a:p>
          <a:p>
            <a:pPr algn="just">
              <a:lnSpc>
                <a:spcPct val="80000"/>
              </a:lnSpc>
            </a:pPr>
            <a:r>
              <a:rPr lang="ru-RU" sz="2500">
                <a:solidFill>
                  <a:srgbClr val="FFFF00"/>
                </a:solidFill>
              </a:rPr>
              <a:t>материально-техническое оснащение техникума оборудованием, необходимым для адаптации и реабилитации обучающихся, относящихся к разным группам инвалидов и маломобильным группам населения: пандусами, кнопками вызова на входе и этажах зданий, визуальными информаторами;</a:t>
            </a:r>
          </a:p>
          <a:p>
            <a:pPr algn="just">
              <a:lnSpc>
                <a:spcPct val="80000"/>
              </a:lnSpc>
            </a:pPr>
            <a:r>
              <a:rPr lang="ru-RU" sz="2500">
                <a:solidFill>
                  <a:srgbClr val="FFFF00"/>
                </a:solidFill>
              </a:rPr>
              <a:t>реконструкцию путей движения внутри здания, </a:t>
            </a:r>
          </a:p>
          <a:p>
            <a:pPr algn="just">
              <a:lnSpc>
                <a:spcPct val="80000"/>
              </a:lnSpc>
            </a:pPr>
            <a:r>
              <a:rPr lang="ru-RU" sz="2500">
                <a:solidFill>
                  <a:srgbClr val="FFFF00"/>
                </a:solidFill>
              </a:rPr>
              <a:t>адаптацию зон оказания услуг, санитарно-гигиенических помещений и примыкающих территорий;</a:t>
            </a:r>
          </a:p>
          <a:p>
            <a:pPr algn="just">
              <a:lnSpc>
                <a:spcPct val="80000"/>
              </a:lnSpc>
            </a:pPr>
            <a:r>
              <a:rPr lang="ru-RU" sz="2500">
                <a:solidFill>
                  <a:srgbClr val="FFFF00"/>
                </a:solidFill>
              </a:rPr>
              <a:t>оборудование техникума подъемными устройствами т.д.</a:t>
            </a:r>
            <a:endParaRPr lang="ru-RU" sz="3000"/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26" name="Picture 6" descr="DSC05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146425"/>
          </a:xfrm>
          <a:prstGeom prst="rect">
            <a:avLst/>
          </a:prstGeom>
          <a:noFill/>
        </p:spPr>
      </p:pic>
      <p:pic>
        <p:nvPicPr>
          <p:cNvPr id="30727" name="Picture 7" descr="DSC056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084513"/>
          </a:xfrm>
          <a:prstGeom prst="rect">
            <a:avLst/>
          </a:prstGeom>
          <a:noFill/>
        </p:spPr>
      </p:pic>
      <p:pic>
        <p:nvPicPr>
          <p:cNvPr id="30730" name="Picture 10" descr="DSC056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200400"/>
            <a:ext cx="53340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DSC05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5105400" cy="2747963"/>
          </a:xfrm>
          <a:prstGeom prst="rect">
            <a:avLst/>
          </a:prstGeom>
          <a:noFill/>
        </p:spPr>
      </p:pic>
      <p:pic>
        <p:nvPicPr>
          <p:cNvPr id="28677" name="Picture 5" descr="DSC056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057400" cy="2743200"/>
          </a:xfrm>
          <a:prstGeom prst="rect">
            <a:avLst/>
          </a:prstGeom>
          <a:noFill/>
        </p:spPr>
      </p:pic>
      <p:pic>
        <p:nvPicPr>
          <p:cNvPr id="28678" name="Picture 6" descr="DSC05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859213"/>
          </a:xfrm>
          <a:prstGeom prst="rect">
            <a:avLst/>
          </a:prstGeom>
          <a:noFill/>
        </p:spPr>
      </p:pic>
      <p:pic>
        <p:nvPicPr>
          <p:cNvPr id="28679" name="Picture 7" descr="DSC056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19600" cy="391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380</TotalTime>
  <Words>354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Garamond</vt:lpstr>
      <vt:lpstr>Wingdings</vt:lpstr>
      <vt:lpstr>Wingdings 2</vt:lpstr>
      <vt:lpstr>Техническая</vt:lpstr>
      <vt:lpstr>ГБПОУ СО «Екатеринбургский политехникум»</vt:lpstr>
      <vt:lpstr>Директор    с 2001 года</vt:lpstr>
      <vt:lpstr>Прием на 2017-2018 учебный год</vt:lpstr>
      <vt:lpstr>Прием на 2017-2018 учебный год</vt:lpstr>
      <vt:lpstr>Кружки и секции</vt:lpstr>
      <vt:lpstr>Наши контакты</vt:lpstr>
      <vt:lpstr>Реализация проекта «Доступная среда»</vt:lpstr>
      <vt:lpstr>Презентация PowerPoint</vt:lpstr>
      <vt:lpstr>Презентация PowerPoint</vt:lpstr>
      <vt:lpstr>Так же в политехникуме ведется работа по спортивному туризму с участием инвалидов – колясочников (автомобильный, горный, водный)</vt:lpstr>
      <vt:lpstr>Монтажник радиоэлектронной аппаратуры и приборов </vt:lpstr>
      <vt:lpstr>Презентация PowerPoint</vt:lpstr>
      <vt:lpstr>В конкурсе принимали участие дети инвалиды и дети с ОВЗ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СПВ</dc:creator>
  <cp:lastModifiedBy>Дмитрий Романов</cp:lastModifiedBy>
  <cp:revision>17</cp:revision>
  <cp:lastPrinted>1601-01-01T00:00:00Z</cp:lastPrinted>
  <dcterms:created xsi:type="dcterms:W3CDTF">1601-01-01T00:00:00Z</dcterms:created>
  <dcterms:modified xsi:type="dcterms:W3CDTF">2017-02-10T06:59:26Z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