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6" r:id="rId3"/>
    <p:sldId id="265" r:id="rId4"/>
    <p:sldId id="274" r:id="rId5"/>
    <p:sldId id="261" r:id="rId6"/>
    <p:sldId id="268" r:id="rId7"/>
    <p:sldId id="262" r:id="rId8"/>
    <p:sldId id="272" r:id="rId9"/>
    <p:sldId id="270" r:id="rId10"/>
    <p:sldId id="273" r:id="rId11"/>
    <p:sldId id="264" r:id="rId12"/>
    <p:sldId id="259" r:id="rId13"/>
    <p:sldId id="269" r:id="rId14"/>
    <p:sldId id="257" r:id="rId15"/>
    <p:sldId id="260" r:id="rId16"/>
    <p:sldId id="267" r:id="rId17"/>
    <p:sldId id="271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3F2EAA6-56AC-47C4-B516-C6764D147302}" type="datetimeFigureOut">
              <a:rPr lang="ru-RU" smtClean="0"/>
              <a:pPr/>
              <a:t>21.05.2012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3D6D8E-5A77-4A83-9501-70A5402C9A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857496"/>
            <a:ext cx="8305800" cy="1981200"/>
          </a:xfrm>
        </p:spPr>
        <p:txBody>
          <a:bodyPr>
            <a:normAutofit fontScale="90000"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Туринские мгновения декабристов</a:t>
            </a:r>
            <a:endParaRPr lang="ru-RU" sz="8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>
          <a:xfrm>
            <a:off x="714348" y="1142984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К нему и любящей </a:t>
            </a:r>
            <a:r>
              <a:rPr lang="ru-RU" sz="20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Камилле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Вечерней долгою порой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Воспоминанья приходили –</a:t>
            </a:r>
          </a:p>
          <a:p>
            <a:pPr>
              <a:buFont typeface="Wingdings" pitchFamily="2" charset="2"/>
              <a:buNone/>
            </a:pP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Посланцы юности былой...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Но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 этот горький час прощанья,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Когда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лишь слезы говорят,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Осиротев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, воспоминанья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Угрюмо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выстроились в ряд.</a:t>
            </a:r>
          </a:p>
          <a:p>
            <a:pPr>
              <a:buFont typeface="Wingdings" pitchFamily="2" charset="2"/>
              <a:buNone/>
            </a:pP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                           Ивашев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год, всего лишь год,</a:t>
            </a:r>
          </a:p>
          <a:p>
            <a:pPr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                                                    Их </a:t>
            </a:r>
            <a:r>
              <a:rPr lang="ru-RU" sz="2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свято в сердце пронесет.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Е.П.Оболенский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14678" y="1428736"/>
            <a:ext cx="550069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Евгений Петрович Оболенский. Сын тульского губернатора. Поручик. Распространял идеи декабристов среди офицеров гвардии. По поручению Северного общества ездил в Москву, вел переговоры с Иваном Пущиным о создании московской организации «северян».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14 декабря 1825 года построил на Сенатской площади восставшие войска, принял командование над ними, ранил штыком генерала Милорадовича. Мог быть тоже повешен, но и ему смертную казнь заменили каторгой.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Туринске неутомимо работает над собой, интересуется литературой, политическими событиями в России, Европе, помогает деньгами туринским художникам, продвигает их работы на представительные выставки.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Оболенск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928802"/>
            <a:ext cx="2143140" cy="28162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С.М.Семенов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Семенов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472" y="2000240"/>
            <a:ext cx="2643206" cy="3429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57554" y="1357298"/>
            <a:ext cx="55007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Степан Михайлович первый из декабристов поселился в Туринске. Семенов – титулярный советник, кандидат «этико-политических наук», экспедитор Гражданской канцелярии, секретарь Союза Благоденствия, член Северного общества декабристов. 29 марта Семенов был переведен в Туринск канцелярским служителем окружного суда. Для него не имели значения должность или положение истца или ответчика. Если человек был прав, Семенов добивался для него справедливости.    К осени 1831 года выстроил себе каменный дом «на высоким берегу оврага с видом на городские окрестности».    В 1836 году по губернаторской воле переведен в Тобольск. Помог многим декабристам в их различных просьбах. Радушен, как и в Туринске, к заявителям из народа. В письме Евгению Оболенскому Иван Пущин сказал о Семенове: «Трудно ему, бедному, бороться со злом, которого на земле очень, очень много, трудится, сколько может, и чрезвычайно полезен».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714480" y="1000108"/>
            <a:ext cx="542928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5286388"/>
            <a:ext cx="5543560" cy="8477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С.М.Семенова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57158" y="857232"/>
            <a:ext cx="4357718" cy="32147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C:\Documents and Settings\2\Рабочий стол\Новая папка\PICT3439.JPG"/>
          <p:cNvPicPr/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786182" y="2928934"/>
            <a:ext cx="4918036" cy="33305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29158" y="571480"/>
            <a:ext cx="4214842" cy="15859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«Парк стоит – приветливо-тенистый.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Повторяет радостно листва,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Что проходит сквозь сердца туринцев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Памяти священная канва…»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785786" y="5929330"/>
            <a:ext cx="3000396" cy="51433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 декабристов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И.А.Анненков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Анненков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71472" y="1857364"/>
            <a:ext cx="2357454" cy="3214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071802" y="1500174"/>
            <a:ext cx="57864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Александрович Анненков. Поручик гвардейского кавалергардского полка. Смертный приговор заменен каторгой. Вместе с Анненковым в Сибирь отправилась француженка Полина Гебль, ставшая на каторге женой декабриста. Мужество, что и говорить, редкое! Узнав об аресте, Полина примчалась из Москвы в Петербург, из Петербурга в Вязьму, где в то время царь был на маневрах, и добилась от Николая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позволения на выезд к Анненкову в Сибирь. В Чите они обвенчались.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Полина Гебль писала матери: «Мой муж является человеком, считающим всех своих товарищей более или менее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остолопами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непонятно, как и зачем он вступил в тайное общество, которого цель для него не существует. Все это вместе — преистовая глупость».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наши дни историю любви Анненковых прекрасно отразил фильм «Звезда пленительного счастья».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2\Рабочий стол\Новая папка\PICT34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5939444" cy="4455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5643578"/>
            <a:ext cx="5686436" cy="6333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И.А. Анненкова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71770" y="2786058"/>
            <a:ext cx="6072230" cy="13716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Есть одна приметная могила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В маленьком уральском городке.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Там лежит француженка Камила</a:t>
            </a:r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3100" b="1" i="1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От своей отчизны вдалеке…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5072074"/>
            <a:ext cx="4071966" cy="61327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Могила Ивашевых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C:\Documents and Settings\2\Мои документы\Мои рисунки\История\img3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2189163" cy="3292475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72066" y="3071810"/>
            <a:ext cx="36703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Александр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Кердан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 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Работу выполнила Моденова Алена </a:t>
            </a:r>
            <a:r>
              <a:rPr lang="ru-RU" smtClean="0"/>
              <a:t>10 класс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4857760"/>
            <a:ext cx="4286280" cy="59054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И.И.Пущину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000364" y="3500438"/>
            <a:ext cx="3681410" cy="98473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Районная библиотека им. И.И.Пущина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:\Documents and Settings\2\Рабочий стол\Новая папка\PICT3469.JPG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786182" y="357166"/>
            <a:ext cx="4116222" cy="3086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C:\Documents and Settings\2\Рабочий стол\Новая папка\PICT34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571744"/>
            <a:ext cx="2428892" cy="3500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Documents and Settings\2\Рабочий стол\Новая папка\PICT34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142984"/>
            <a:ext cx="2846980" cy="3797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857356" y="1357298"/>
            <a:ext cx="6900882" cy="4857784"/>
          </a:xfrm>
        </p:spPr>
        <p:txBody>
          <a:bodyPr>
            <a:noAutofit/>
          </a:bodyPr>
          <a:lstStyle/>
          <a:p>
            <a:pPr indent="274320"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С И.И. Пущиным связаны самые яркие страницы жизни туринской семьи декабристов. Друг гениального Пушкина, один из основателей Северного общества, активный участник восстания на Сенатской площади был определен на поселение в Туринск после окончания срока каторги. Член коренной думы, председатель Московской управы Северного общества прибыл в город на реке Туре в полночь 17 октября 1839 г. Через 5 дней переехал на наемную квартиру к бедной пожилой вдове Ольге Васильевне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Андронниковой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. В его распоряжении было три комнаты.</a:t>
            </a:r>
          </a:p>
          <a:p>
            <a:pPr indent="274320"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28 января 1840 г. Иван Иванович поселился в доме Ивашевых, исполняя давнюю просьбу к тому времени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Камиллы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Петровны. Ему отвели комнаты второго этажа.</a:t>
            </a:r>
          </a:p>
          <a:p>
            <a:pPr indent="274320"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Главнейшим своим делом Пущин считает переписку почти со всеми декабристами. Горячее участие принял Пущин в судьбе детей Ивашевых, он активно хлопочет, чтобы сироткам и их бабушке разрешили уехать из Туринска.</a:t>
            </a:r>
          </a:p>
          <a:p>
            <a:pPr indent="274320"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В Туринске произошли перемены в личной жизни Пущина. 8 сентября 1842 г. Родилась дочь Аннушка. В последствии высоко оценил ее ум и доброту и создал ее портрет великий украинский поэт и художник Тарас Шевченко. Относительно матери Аннушки существуют разные мнения. Имя ее осталось неизвестным. Однако из писем И.Д.Якушина, также декабриста и друга Пущина, указано, что мать Аннушки звали Анной. Якушин, как и Оболенский, был ближайшим другом Пущина, от него у И.И. не было тайн. Поэтому свидетельство Якушина можно считать вполне убедительным. Да и тот факт, что дочь названа именем матери, достаточно красноречив.</a:t>
            </a:r>
          </a:p>
          <a:p>
            <a:pPr indent="274320" algn="just">
              <a:buNone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   Когда дети Ивашева вместе с бабушкой выехали в имение Ундоры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Симбирской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губернии, обязанности Пущина в отношении этой семьи кончились, и он как можно скорее попытался уехать из Туринска, ведь, по его словам, его больше  ничто не удерживало в городе на Туре, и с 19 июля 1843 г.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И.И.Пущин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жил в Ялуторовске.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И.И.Пущин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073" name="Picture 1" descr="Пущ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71678"/>
            <a:ext cx="1698625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00438"/>
            <a:ext cx="4248150" cy="2949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Улица Декабристов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357298"/>
            <a:ext cx="4538749" cy="3312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Н.В.Басаргин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7169" name="Picture 1" descr="Басарг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1679574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3108" y="1357298"/>
            <a:ext cx="657226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Туринск Басаргин прибыл 17 сентября 1836 г. Николай Васильевич Басаргин, друг Василия Петровича Ивашева, поручик, старший адъютант Главного штаба второй армии, член Союза Благоденствия и Южного общества. В 1837 г. Он, как и Ивашев, переехал в собственный дом, попытался заняться земледелием. По словам Пущина, он стал «в полном смысле «хозяин» и «дела ведет порядком». 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 Большую дружбу Н.В.Басаргин питал к семье Ивашевых, а когда дети Ивашевых осиротели, всемерно старался вместе с Пущиным, чтобы сиротам вместе с бабушкой разрешили выехать в европейскую часть России.</a:t>
            </a: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   27 августа 1839 г. Басаргин женился на дочери поручика местной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инвалидской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 команды 18-ти летней Марии Елисеевне Мавриной. Но семейная жизнь Н.В.Басаргина сопровождалась драматическими событиями и была непродолжительна. В мае 1840 г. Вскоре после рождения умер их сын Александр и серьезно заболела жена. После рождения второго ребенка, названного в честь Ивашева Василием, состояние жены Басаргина еще более ухудшилось. 15 марта 1842 г. Басаргин с жжено, маленьким сыном и престарелой тещей переехал в Курган.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6000768"/>
            <a:ext cx="4400552" cy="561956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Н.В.Басаргина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Documents and Settings\2\Рабочий стол\Новая папка\PICT3423.JPG"/>
          <p:cNvPicPr>
            <a:picLocks noGrp="1"/>
          </p:cNvPicPr>
          <p:nvPr>
            <p:ph idx="4294967295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28596" y="1071546"/>
            <a:ext cx="3071813" cy="4143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C:\Documents and Settings\2\Рабочий стол\Новая папка\PICT3425.JPG"/>
          <p:cNvPicPr/>
          <p:nvPr/>
        </p:nvPicPr>
        <p:blipFill>
          <a:blip r:embed="rId3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214810" y="714356"/>
            <a:ext cx="3898907" cy="25842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14752"/>
            <a:ext cx="4000528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714612" y="1643050"/>
            <a:ext cx="5857916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«О ты, кем Лафонтен легко переведен,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Тебя вниманием приветил Аполлон,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Ему твои стихи читать всегда приятно,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Ведь там, в жилище муз, и наша речь понятна!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По пестрым клавишам, не ведая преграды,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Умеешь прокатить ты громкие рулады.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И, наконец, аккорд тяжелый уронив,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 молчании следить, как замер твои мотив.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Твои фантазии и дум твоих волненье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Внимающих тебе приводят в восхищенье».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В.П.Ивашев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Ивашев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71472" y="2143116"/>
            <a:ext cx="1822450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00034" y="1142984"/>
            <a:ext cx="3816350" cy="48148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...На стылых улочках Туринска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Лишь ветер являет буйный пыл.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Их навестить уездный пристав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раз уж соблаговолил 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Тут жизни зыбкие приметы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Тоску навеяли б и страх,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 друг курчавого поэта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Изящен в жестах и стихах.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 тому же в доме их укромном,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рядом – тихая Тура ...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714876" y="2071678"/>
            <a:ext cx="4038600" cy="42481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...Василий всей судьбой изгоя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Познал могущество любви.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«Глухой неведомой тайгою»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Край бесприютный не зови,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душа приют находит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душе отзывчивой другой,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Свечой восходит, верховодит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Любовь над древнею тайгой.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ней не страшен он тебе –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Медведь – хозяин на гербе ...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2\Рабочий стол\Новая папка\PICT3426.JPG"/>
          <p:cNvPicPr>
            <a:picLocks noGrp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42910" y="714356"/>
            <a:ext cx="4929222" cy="4071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488" y="5357826"/>
            <a:ext cx="5686436" cy="100013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В.П.Ивашева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00042"/>
            <a:ext cx="32861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с калиткою пригожей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Добрым временем 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храним...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Вновь каликой перехожим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Бродит облачко над ним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000240"/>
            <a:ext cx="3214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шепчет в огороде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Долгожительница-тишь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Древность дремлет на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пороге,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зато ясней дороги,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рядом постоишь!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174</TotalTime>
  <Words>1229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Туринские мгновения декабристов</vt:lpstr>
      <vt:lpstr>Памятник И.И.Пущину</vt:lpstr>
      <vt:lpstr>И.И.Пущин</vt:lpstr>
      <vt:lpstr>Улица Декабристов</vt:lpstr>
      <vt:lpstr>Н.В.Басаргин</vt:lpstr>
      <vt:lpstr>Дом Н.В.Басаргина</vt:lpstr>
      <vt:lpstr>В.П.Ивашев</vt:lpstr>
      <vt:lpstr>Слайд 8</vt:lpstr>
      <vt:lpstr>Дом В.П.Ивашева</vt:lpstr>
      <vt:lpstr>Слайд 10</vt:lpstr>
      <vt:lpstr>Е.П.Оболенский</vt:lpstr>
      <vt:lpstr>С.М.Семенов</vt:lpstr>
      <vt:lpstr>Дом С.М.Семенова</vt:lpstr>
      <vt:lpstr>«Парк стоит – приветливо-тенистый. Повторяет радостно листва, Что проходит сквозь сердца туринцев Памяти священная канва…»</vt:lpstr>
      <vt:lpstr>И.А.Анненков</vt:lpstr>
      <vt:lpstr>Дом И.А. Анненкова </vt:lpstr>
      <vt:lpstr>Есть одна приметная могила В маленьком уральском городке. Там лежит француженка Камила От своей отчизны вдалеке…   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Декабристы в Туринске</dc:title>
  <dc:creator>Танюша</dc:creator>
  <cp:lastModifiedBy>Admin</cp:lastModifiedBy>
  <cp:revision>23</cp:revision>
  <dcterms:created xsi:type="dcterms:W3CDTF">2008-04-22T10:38:35Z</dcterms:created>
  <dcterms:modified xsi:type="dcterms:W3CDTF">2012-05-20T19:53:58Z</dcterms:modified>
</cp:coreProperties>
</file>