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1/1d/Barel'ef_Rozhdenie_Goroda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Конкурс проекта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«Мой край родной в судьбе России»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B050"/>
                </a:solidFill>
              </a:rPr>
              <a:t>«История Екатеринбурга»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000636"/>
            <a:ext cx="7387996" cy="12144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</a:t>
            </a:r>
            <a:r>
              <a:rPr lang="ru-RU" sz="2400" dirty="0" smtClean="0"/>
              <a:t>Автор: Монахов Святослав 5 б класса</a:t>
            </a:r>
          </a:p>
          <a:p>
            <a:r>
              <a:rPr lang="ru-RU" sz="2400" dirty="0" smtClean="0"/>
              <a:t>                                                     Руководитель: Тюрина Т.Л.</a:t>
            </a:r>
          </a:p>
          <a:p>
            <a:r>
              <a:rPr lang="ru-RU" dirty="0" smtClean="0"/>
              <a:t>                 </a:t>
            </a:r>
            <a:endParaRPr lang="ru-RU" dirty="0"/>
          </a:p>
        </p:txBody>
      </p:sp>
      <p:pic>
        <p:nvPicPr>
          <p:cNvPr id="4" name="Рисунок 3" descr="C:\Documents and Settings\User\Рабочий стол\логотип центра\Копия ПЕРЕДЕЛАННЫЙ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71480"/>
            <a:ext cx="1990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u="sng" dirty="0" smtClean="0"/>
              <a:t>История Екатеринбурга.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2857496"/>
            <a:ext cx="7329510" cy="29346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Содержание:</a:t>
            </a:r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dirty="0" smtClean="0"/>
              <a:t>-  Дата рождения города.</a:t>
            </a:r>
            <a:endParaRPr lang="ru-RU" dirty="0" smtClean="0"/>
          </a:p>
          <a:p>
            <a:r>
              <a:rPr lang="ru-RU" b="1" dirty="0" smtClean="0"/>
              <a:t>-  Основатели города.</a:t>
            </a:r>
            <a:endParaRPr lang="ru-RU" dirty="0" smtClean="0"/>
          </a:p>
          <a:p>
            <a:r>
              <a:rPr lang="ru-RU" b="1" dirty="0" smtClean="0"/>
              <a:t>-  Исторический сквер.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9"/>
            <a:ext cx="7972452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/>
            <a:r>
              <a:rPr lang="en-US" sz="2000" dirty="0" smtClean="0"/>
              <a:t>     </a:t>
            </a:r>
            <a:r>
              <a:rPr lang="ru-RU" sz="2000" dirty="0" smtClean="0"/>
              <a:t>7 (18) ноября 1723 года на реке Исеть была построена плотина, начал работать железоделательный завод.</a:t>
            </a:r>
          </a:p>
          <a:p>
            <a:pPr>
              <a:buNone/>
            </a:pPr>
            <a:r>
              <a:rPr lang="ru-RU" sz="2000" dirty="0" smtClean="0"/>
              <a:t> Это год рождения нашего города.</a:t>
            </a:r>
            <a:endParaRPr lang="ru-RU" sz="2000" dirty="0"/>
          </a:p>
        </p:txBody>
      </p:sp>
      <p:pic>
        <p:nvPicPr>
          <p:cNvPr id="5" name="Содержимое 4" descr="https://encrypted-tbn3.gstatic.com/images?q=tbn:ANd9GcRtcewyopHZLvE-BBg4L3qFY93fYXKEIm33F14LIA4NGtpNOJy3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14620"/>
            <a:ext cx="5000660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s://encrypted-tbn0.gstatic.com/images?q=tbn:ANd9GcRMSNUHpTSzLuIMDcLyyhQQFNUYly1EW54cdqZJCttcVqKBoM83jw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321471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2214554"/>
            <a:ext cx="4757742" cy="4140371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Основатели </a:t>
            </a:r>
          </a:p>
          <a:p>
            <a:pPr>
              <a:buNone/>
            </a:pPr>
            <a:r>
              <a:rPr lang="ru-RU" sz="1800" dirty="0" smtClean="0"/>
              <a:t>   Василий Никитич Татищев и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/>
              <a:t>  </a:t>
            </a:r>
            <a:r>
              <a:rPr lang="ru-RU" sz="1800" dirty="0" err="1" smtClean="0"/>
              <a:t>Вилим</a:t>
            </a:r>
            <a:r>
              <a:rPr lang="ru-RU" sz="1800" dirty="0" smtClean="0"/>
              <a:t> Иванович </a:t>
            </a:r>
            <a:r>
              <a:rPr lang="ru-RU" sz="1800" dirty="0" err="1" smtClean="0"/>
              <a:t>Геннин</a:t>
            </a:r>
            <a:r>
              <a:rPr lang="ru-RU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дали имя городу – Екатеринбург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в честь  императрицы Екатерины 1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и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Святой Екатерины – покровительницы горного дела.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+mn-lt"/>
              </a:rPr>
              <a:t>       </a:t>
            </a:r>
            <a:r>
              <a:rPr lang="ru-RU" sz="2200" b="1" dirty="0" smtClean="0">
                <a:latin typeface="+mn-lt"/>
              </a:rPr>
              <a:t>В 1725 году на территории завода открылся Монетный двор, на котором делали медную монету России.</a:t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>     Еще через год была построена гранильная фабрика, на которой изготавливали на весь мир изделия из камня.</a:t>
            </a:r>
            <a:br>
              <a:rPr lang="ru-RU" sz="2200" b="1" dirty="0" smtClean="0">
                <a:latin typeface="+mn-lt"/>
              </a:rPr>
            </a:br>
            <a:r>
              <a:rPr lang="ru-RU" sz="2200" b="1" dirty="0" smtClean="0">
                <a:latin typeface="+mn-lt"/>
              </a:rPr>
              <a:t> С годами город богател и расширялся.  </a:t>
            </a:r>
            <a:endParaRPr lang="ru-RU" sz="2200" b="1" dirty="0">
              <a:latin typeface="+mn-lt"/>
            </a:endParaRPr>
          </a:p>
        </p:txBody>
      </p:sp>
      <p:pic>
        <p:nvPicPr>
          <p:cNvPr id="5" name="Содержимое 4" descr="File:Barel'ef Rozhdenie Goroda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2571736" y="3143248"/>
            <a:ext cx="3929090" cy="255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8662" y="5929330"/>
            <a:ext cx="6967558" cy="57150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           Барельеф «Рождение города» на </a:t>
            </a:r>
            <a:r>
              <a:rPr lang="ru-RU" sz="2000" dirty="0" err="1" smtClean="0"/>
              <a:t>плотинке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Autofit/>
          </a:bodyPr>
          <a:lstStyle/>
          <a:p>
            <a:r>
              <a:rPr lang="ru-RU" sz="1800" dirty="0" smtClean="0"/>
              <a:t>     </a:t>
            </a:r>
            <a:r>
              <a:rPr lang="ru-RU" sz="1800" b="1" dirty="0" smtClean="0"/>
              <a:t>Сейчас в Историческом сквере на месте старого  железоделательного завода здесь находится Музей истории архитектуры и промышленной техники  Урала.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Машины, которые работали на старинных заводах, стоят под открытым небом, их можно рассмотреть и потрогать.</a:t>
            </a:r>
            <a:br>
              <a:rPr lang="ru-RU" sz="1800" b="1" dirty="0" smtClean="0"/>
            </a:br>
            <a:endParaRPr lang="ru-RU" sz="1800" b="1" dirty="0"/>
          </a:p>
        </p:txBody>
      </p:sp>
      <p:pic>
        <p:nvPicPr>
          <p:cNvPr id="5" name="Содержимое 4" descr="https://encrypted-tbn2.gstatic.com/images?q=tbn:ANd9GcRXbFx2jae7WMwLGKxHkhFoAEW_h-7GMCMOMb0K8bTWwJPnY26yWw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214414" y="2714620"/>
            <a:ext cx="2171703" cy="283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encrypted-tbn0.gstatic.com/images?q=tbn:ANd9GcRzYanDt8xZWU2vpzNGp3J24EvyOONmn_jZytAjjltgVE4KvlkL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214810" y="3357562"/>
            <a:ext cx="3857652" cy="196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484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        В память о старом Екатеринбурге в сквере сохранилась Водонапорная башня, ворота с фонарями, стены монетного двора. </a:t>
            </a:r>
            <a:br>
              <a:rPr lang="ru-RU" sz="2200" dirty="0" smtClean="0"/>
            </a:br>
            <a:r>
              <a:rPr lang="ru-RU" sz="2200" dirty="0" smtClean="0"/>
              <a:t>Многие здания обретают первоначальный вид.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s://encrypted-tbn0.gstatic.com/images?q=tbn:ANd9GcQjUxuJFlXgc_DCB0cdmRMGFKRT8EFufm2pxDDEp6MCmqCYKFen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00306"/>
            <a:ext cx="37862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encrypted-tbn0.gstatic.com/images?q=tbn:ANd9GcSTIcFj8Yo5EOn1l5C0rn0jrT9DBbkoac1CPKqLDlLYZQJCbgM4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857752" y="3357562"/>
            <a:ext cx="3571900" cy="196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      В историческом сквере устроена Геологическая аллея крупных кусков разных горных  пород Урала.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s://encrypted-tbn3.gstatic.com/images?q=tbn:ANd9GcQQFUEB6EkwuvHDmeBm5t3_VYTTP32yrItM_BOgS7H5ZGoImuHCdQ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857356" y="2357430"/>
            <a:ext cx="521497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    Мне там понравились фонари, они украшают красиво исторический сквер. Посмотрите и убедитесь.</a:t>
            </a:r>
            <a:endParaRPr lang="ru-RU" sz="2400" dirty="0"/>
          </a:p>
        </p:txBody>
      </p:sp>
      <p:pic>
        <p:nvPicPr>
          <p:cNvPr id="5" name="Содержимое 4" descr="https://encrypted-tbn2.gstatic.com/images?q=tbn:ANd9GcT5_Yy9BwzVE8g9lZoFlAqWyRYLkzjcWDL3SzuTuHACRWoU8Lol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357818" y="3000372"/>
            <a:ext cx="2643191" cy="235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0.gstatic.com/images?q=tbn:ANd9GcScJnMOVaqqq8JoOZg_k_kmYKOcIDO4zw821nNnBciK7ZVCCVg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40005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148</Words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Конкурс проекта  «Мой край родной в судьбе России»   «История Екатеринбурга»</vt:lpstr>
      <vt:lpstr> История Екатеринбурга. </vt:lpstr>
      <vt:lpstr>Слайд 3</vt:lpstr>
      <vt:lpstr>Слайд 4</vt:lpstr>
      <vt:lpstr>       В 1725 году на территории завода открылся Монетный двор, на котором делали медную монету России.      Еще через год была построена гранильная фабрика, на которой изготавливали на весь мир изделия из камня.  С годами город богател и расширялся.  </vt:lpstr>
      <vt:lpstr>     Сейчас в Историческом сквере на месте старого  железоделательного завода здесь находится Музей истории архитектуры и промышленной техники  Урала.   Машины, которые работали на старинных заводах, стоят под открытым небом, их можно рассмотреть и потрогать. </vt:lpstr>
      <vt:lpstr>        В память о старом Екатеринбурге в сквере сохранилась Водонапорная башня, ворота с фонарями, стены монетного двора.  Многие здания обретают первоначальный вид. </vt:lpstr>
      <vt:lpstr>           В историческом сквере устроена Геологическая аллея крупных кусков разных горных  пород Урала.  </vt:lpstr>
      <vt:lpstr>          Мне там понравились фонари, они украшают красиво исторический сквер. Посмотрите и убедитесь.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Конкурс проекта :  «Мой край родной в судьбе  России» «История Екатеринбурга»</dc:title>
  <cp:lastModifiedBy>Mika</cp:lastModifiedBy>
  <cp:revision>8</cp:revision>
  <dcterms:modified xsi:type="dcterms:W3CDTF">2001-12-31T23:30:11Z</dcterms:modified>
</cp:coreProperties>
</file>